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B2993-39C3-4BEF-9600-4A7F3356DA2C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74CC6-2784-433A-8CDA-1923BC7B43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 smtClean="0"/>
              <a:t>Persevere in Solving Problems</a:t>
            </a:r>
            <a:endParaRPr lang="en-US" sz="40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10640"/>
          <a:ext cx="5715000" cy="5090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412716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Behaviors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 Behaviors</a:t>
                      </a:r>
                      <a:endParaRPr lang="en-US" dirty="0"/>
                    </a:p>
                  </a:txBody>
                  <a:tcPr/>
                </a:tc>
              </a:tr>
              <a:tr h="46774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Analyze the information in the task. </a:t>
                      </a: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Check one’s thinking by asking, “Does this make sense</a:t>
                      </a: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?” 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Assess the logic of a process used and the solution found</a:t>
                      </a: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Learning in a classroom environment </a:t>
                      </a:r>
                      <a:r>
                        <a:rPr lang="en-US" sz="1600" b="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where</a:t>
                      </a: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“struggle” is expected and encouraged</a:t>
                      </a: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Support the use of a second strategy (and a third?)</a:t>
                      </a:r>
                      <a:r>
                        <a:rPr lang="en-US" sz="16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to solve problems</a:t>
                      </a: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 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Offer authentic performance tasks.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Think aloud when solving a problem.</a:t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Encourage the use of </a:t>
                      </a:r>
                      <a:r>
                        <a:rPr lang="en-US" sz="16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different approaches</a:t>
                      </a:r>
                      <a:r>
                        <a:rPr lang="en-US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to determine</a:t>
                      </a:r>
                      <a:r>
                        <a:rPr lang="en-US" sz="1600" b="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and check a solution</a:t>
                      </a:r>
                      <a:r>
                        <a:rPr lang="en-US" sz="16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/>
                      </a:r>
                      <a:br>
                        <a:rPr lang="en-US" sz="16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endParaRPr 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00800" y="1447800"/>
            <a:ext cx="1752600" cy="101566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i="1" dirty="0" smtClean="0"/>
              <a:t>“If at first you don’t succeed, try, try again!”</a:t>
            </a:r>
            <a:endParaRPr lang="en-US" sz="2000" i="1" dirty="0"/>
          </a:p>
        </p:txBody>
      </p:sp>
      <p:pic>
        <p:nvPicPr>
          <p:cNvPr id="6" name="Picture 5" descr="imagesCAANPLT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3352800"/>
            <a:ext cx="2095500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Persevere in Solving Problems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Persevere in Solving Problems</dc:title>
  <dc:creator>smitchell5</dc:creator>
  <cp:lastModifiedBy>smitchell5</cp:lastModifiedBy>
  <cp:revision>1</cp:revision>
  <dcterms:created xsi:type="dcterms:W3CDTF">2014-04-22T12:00:36Z</dcterms:created>
  <dcterms:modified xsi:type="dcterms:W3CDTF">2014-04-22T12:01:21Z</dcterms:modified>
</cp:coreProperties>
</file>